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304" r:id="rId2"/>
    <p:sldId id="317" r:id="rId3"/>
    <p:sldId id="320" r:id="rId4"/>
    <p:sldId id="313" r:id="rId5"/>
    <p:sldId id="321" r:id="rId6"/>
    <p:sldId id="322" r:id="rId7"/>
    <p:sldId id="323" r:id="rId8"/>
    <p:sldId id="324" r:id="rId9"/>
    <p:sldId id="319" r:id="rId10"/>
    <p:sldId id="318" r:id="rId11"/>
    <p:sldId id="314" r:id="rId12"/>
    <p:sldId id="299" r:id="rId13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6" autoAdjust="0"/>
    <p:restoredTop sz="92426" autoAdjust="0"/>
  </p:normalViewPr>
  <p:slideViewPr>
    <p:cSldViewPr snapToGrid="0">
      <p:cViewPr varScale="1">
        <p:scale>
          <a:sx n="188" d="100"/>
          <a:sy n="188" d="100"/>
        </p:scale>
        <p:origin x="176" y="208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tiff>
</file>

<file path=ppt/media/image11.png>
</file>

<file path=ppt/media/image12.tiff>
</file>

<file path=ppt/media/image13.png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70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848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2020/5/25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75481" y="2275344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10.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</a:t>
            </a:r>
            <a:r>
              <a:rPr lang="zh-CN" altLang="e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编写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标准开源项目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987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3F765662-8C2F-8042-A059-99FA19EB3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57250"/>
          </a:xfrm>
        </p:spPr>
        <p:txBody>
          <a:bodyPr>
            <a:normAutofit/>
          </a:bodyPr>
          <a:lstStyle/>
          <a:p>
            <a:r>
              <a:rPr lang="zh-CN" altLang="en-US" sz="3300" dirty="0">
                <a:solidFill>
                  <a:schemeClr val="accent6">
                    <a:lumMod val="75000"/>
                  </a:schemeClr>
                </a:solidFill>
              </a:rPr>
              <a:t>其他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95559A-49DB-194F-8D3C-890852A4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1"/>
            <a:ext cx="9144000" cy="512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59208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演进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736544F-7833-2746-B112-01FC5565068C}"/>
              </a:ext>
            </a:extLst>
          </p:cNvPr>
          <p:cNvSpPr/>
          <p:nvPr/>
        </p:nvSpPr>
        <p:spPr>
          <a:xfrm>
            <a:off x="754912" y="1872129"/>
            <a:ext cx="1402436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Bigview</a:t>
            </a:r>
            <a:endParaRPr kumimoji="1"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B2480D2-7AEE-8646-A334-1125FEFAAB0A}"/>
              </a:ext>
            </a:extLst>
          </p:cNvPr>
          <p:cNvSpPr/>
          <p:nvPr/>
        </p:nvSpPr>
        <p:spPr>
          <a:xfrm>
            <a:off x="3751134" y="1888365"/>
            <a:ext cx="204148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Egg-react-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C0BC4B96-AA79-BE4A-9588-75D7B58448A5}"/>
              </a:ext>
            </a:extLst>
          </p:cNvPr>
          <p:cNvSpPr/>
          <p:nvPr/>
        </p:nvSpPr>
        <p:spPr>
          <a:xfrm>
            <a:off x="7227660" y="1893393"/>
            <a:ext cx="919364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ED707B-560C-4A45-9F78-444D3D7422CB}"/>
              </a:ext>
            </a:extLst>
          </p:cNvPr>
          <p:cNvSpPr/>
          <p:nvPr/>
        </p:nvSpPr>
        <p:spPr>
          <a:xfrm>
            <a:off x="846291" y="2721855"/>
            <a:ext cx="9316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早期</a:t>
            </a:r>
            <a:r>
              <a:rPr kumimoji="1" lang="en-US" altLang="zh-CN" dirty="0"/>
              <a:t>ie6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451A59-012F-E74C-A223-5BEC78514FC4}"/>
              </a:ext>
            </a:extLst>
          </p:cNvPr>
          <p:cNvSpPr/>
          <p:nvPr/>
        </p:nvSpPr>
        <p:spPr>
          <a:xfrm>
            <a:off x="3871632" y="2721855"/>
            <a:ext cx="1018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React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ssr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80F384-2E48-4543-AA6F-5E63F28A5CCB}"/>
              </a:ext>
            </a:extLst>
          </p:cNvPr>
          <p:cNvSpPr txBox="1"/>
          <p:nvPr/>
        </p:nvSpPr>
        <p:spPr>
          <a:xfrm>
            <a:off x="7060440" y="2721855"/>
            <a:ext cx="182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Serverless</a:t>
            </a:r>
            <a:r>
              <a:rPr kumimoji="1" lang="zh-CN" altLang="en-US" dirty="0"/>
              <a:t>端渲染</a:t>
            </a:r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33097939-B1DC-E64C-8D86-671E792A7850}"/>
              </a:ext>
            </a:extLst>
          </p:cNvPr>
          <p:cNvSpPr/>
          <p:nvPr/>
        </p:nvSpPr>
        <p:spPr>
          <a:xfrm>
            <a:off x="2385730" y="2133534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545B2765-9B04-9D40-8D2B-EFB3EE2D9920}"/>
              </a:ext>
            </a:extLst>
          </p:cNvPr>
          <p:cNvSpPr/>
          <p:nvPr/>
        </p:nvSpPr>
        <p:spPr>
          <a:xfrm>
            <a:off x="5953702" y="2133533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C8F2C3-F60F-8A42-84DF-78D7A20108DB}"/>
              </a:ext>
            </a:extLst>
          </p:cNvPr>
          <p:cNvSpPr txBox="1"/>
          <p:nvPr/>
        </p:nvSpPr>
        <p:spPr>
          <a:xfrm>
            <a:off x="2157348" y="434170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机会是给有准备的人的</a:t>
            </a:r>
            <a:endParaRPr kumimoji="1" lang="en-US" altLang="zh-CN" dirty="0"/>
          </a:p>
          <a:p>
            <a:r>
              <a:rPr kumimoji="1" lang="zh-CN" altLang="en-US" dirty="0"/>
              <a:t>刻意练习</a:t>
            </a:r>
          </a:p>
        </p:txBody>
      </p:sp>
    </p:spTree>
    <p:extLst>
      <p:ext uri="{BB962C8B-B14F-4D97-AF65-F5344CB8AC3E}">
        <p14:creationId xmlns:p14="http://schemas.microsoft.com/office/powerpoint/2010/main" val="1705555517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  <p:extLst>
      <p:ext uri="{BB962C8B-B14F-4D97-AF65-F5344CB8AC3E}">
        <p14:creationId xmlns:p14="http://schemas.microsoft.com/office/powerpoint/2010/main" val="416973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457200" y="2652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照猫画虎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A7AD30-6DAE-3B4B-B12F-8DDAF33DB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817" y="686290"/>
            <a:ext cx="2929890" cy="3470355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5F8DFC84-1452-2E49-87C8-26341809CB93}"/>
              </a:ext>
            </a:extLst>
          </p:cNvPr>
          <p:cNvSpPr/>
          <p:nvPr/>
        </p:nvSpPr>
        <p:spPr>
          <a:xfrm>
            <a:off x="1011198" y="197104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知道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6008668-2016-9946-A29C-64743920E389}"/>
              </a:ext>
            </a:extLst>
          </p:cNvPr>
          <p:cNvSpPr/>
          <p:nvPr/>
        </p:nvSpPr>
        <p:spPr>
          <a:xfrm>
            <a:off x="3182051" y="197104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学会</a:t>
            </a: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47414213-548A-9C4E-8219-1C1675744AEB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925598" y="2428240"/>
            <a:ext cx="12564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E240A6D5-C506-7C4C-B034-65BFF17016D2}"/>
              </a:ext>
            </a:extLst>
          </p:cNvPr>
          <p:cNvCxnSpPr>
            <a:stCxn id="7" idx="6"/>
            <a:endCxn id="4" idx="1"/>
          </p:cNvCxnSpPr>
          <p:nvPr/>
        </p:nvCxnSpPr>
        <p:spPr>
          <a:xfrm flipV="1">
            <a:off x="4096451" y="2421468"/>
            <a:ext cx="1379366" cy="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96A42F0B-FA7E-C040-8CBD-E7DC66184FD8}"/>
              </a:ext>
            </a:extLst>
          </p:cNvPr>
          <p:cNvSpPr txBox="1"/>
          <p:nvPr/>
        </p:nvSpPr>
        <p:spPr>
          <a:xfrm>
            <a:off x="1761067" y="4568190"/>
            <a:ext cx="5269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的仓库可以放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的，谁还没个年轻的时候</a:t>
            </a:r>
          </a:p>
        </p:txBody>
      </p:sp>
    </p:spTree>
    <p:extLst>
      <p:ext uri="{BB962C8B-B14F-4D97-AF65-F5344CB8AC3E}">
        <p14:creationId xmlns:p14="http://schemas.microsoft.com/office/powerpoint/2010/main" val="3565239941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457200" y="2652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定位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4421AF-314E-BC40-AC65-5F2BC6D1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9" y="836745"/>
            <a:ext cx="5257529" cy="27369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501AF23-EC7C-7E42-9A8D-D12BEAE82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227" y="2120052"/>
            <a:ext cx="5037134" cy="261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23349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功能点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03D7262-F308-664E-AE58-0C9767618A4F}"/>
              </a:ext>
            </a:extLst>
          </p:cNvPr>
          <p:cNvSpPr/>
          <p:nvPr/>
        </p:nvSpPr>
        <p:spPr>
          <a:xfrm>
            <a:off x="1120987" y="103528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小：实现方式简洁，生产环境构建出来的bundle为同等复杂度的next.js项目的0.4倍，生成文件数量相比于next.js减少非常多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DC4194-DA16-6844-A720-8F4F6A459A14}"/>
              </a:ext>
            </a:extLst>
          </p:cNvPr>
          <p:cNvSpPr/>
          <p:nvPr/>
        </p:nvSpPr>
        <p:spPr>
          <a:xfrm>
            <a:off x="1120987" y="2261558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全：支持HMR，支持本地开发以及生产环境CSR/SSR两种渲染模式无缝切换一键降级，同时支持TypeScript版本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85BC7C7-586E-2142-BD3A-ACD6D8E82BC0}"/>
              </a:ext>
            </a:extLst>
          </p:cNvPr>
          <p:cNvSpPr/>
          <p:nvPr/>
        </p:nvSpPr>
        <p:spPr>
          <a:xfrm>
            <a:off x="1120987" y="35663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美：基于React和Eggjs框架，拥有强大的插件生态，配置非黑盒，核心代码简洁明了，无需改动源码即可实现业务的自定义需求</a:t>
            </a:r>
          </a:p>
        </p:txBody>
      </p:sp>
    </p:spTree>
    <p:extLst>
      <p:ext uri="{BB962C8B-B14F-4D97-AF65-F5344CB8AC3E}">
        <p14:creationId xmlns:p14="http://schemas.microsoft.com/office/powerpoint/2010/main" val="353312753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3DFFE-0FDB-8A48-AEA7-C884B40D5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A92B68-A4EE-7D46-B24B-F33B70A9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8522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181C87-1A20-4D4A-B250-4754A99E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BBB96D-A722-0F4C-B86C-2BF592BC9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848C19-2B6E-0E4E-8374-C98B6AABE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5"/>
            <a:ext cx="9144000" cy="513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13437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5880BA8-4F7E-BC40-9BE0-5AA1426AD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0"/>
            <a:ext cx="8388774" cy="492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4171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3CA766C-9D2C-2745-A46C-46C2824E5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0"/>
            <a:ext cx="8747759" cy="496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8002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B9CFA3F-A6E6-184E-8A08-E13233C2D6B6}"/>
              </a:ext>
            </a:extLst>
          </p:cNvPr>
          <p:cNvSpPr txBox="1"/>
          <p:nvPr/>
        </p:nvSpPr>
        <p:spPr>
          <a:xfrm>
            <a:off x="457200" y="2652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目录结构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B4AFAD2-DAF2-7243-9CE7-3F74FDCC6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195" y="634603"/>
            <a:ext cx="7450111" cy="418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8632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177</Words>
  <Application>Microsoft Macintosh PowerPoint</Application>
  <PresentationFormat>全屏显示(16:9)</PresentationFormat>
  <Paragraphs>29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微软雅黑</vt:lpstr>
      <vt:lpstr>Arial</vt:lpstr>
      <vt:lpstr>黑体</vt:lpstr>
      <vt:lpstr>Menlo</vt:lpstr>
      <vt:lpstr>Calibri</vt:lpstr>
      <vt:lpstr>Arial</vt:lpstr>
      <vt:lpstr>第一PPT，www.1ppt.com</vt:lpstr>
      <vt:lpstr>PowerPoint 演示文稿</vt:lpstr>
      <vt:lpstr> 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其他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i5ting</cp:lastModifiedBy>
  <cp:revision>158</cp:revision>
  <dcterms:created xsi:type="dcterms:W3CDTF">2015-01-22T11:01:00Z</dcterms:created>
  <dcterms:modified xsi:type="dcterms:W3CDTF">2020-05-25T12:31:41Z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